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1" r:id="rId2"/>
    <p:sldId id="266" r:id="rId3"/>
    <p:sldId id="265" r:id="rId4"/>
    <p:sldId id="273" r:id="rId5"/>
    <p:sldId id="278" r:id="rId6"/>
    <p:sldId id="279" r:id="rId7"/>
    <p:sldId id="274" r:id="rId8"/>
    <p:sldId id="27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077D-6BE8-4E5F-9CA5-175A59FE374D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C20B-CD36-42E7-81FE-9CDB333170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077D-6BE8-4E5F-9CA5-175A59FE374D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C20B-CD36-42E7-81FE-9CDB333170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077D-6BE8-4E5F-9CA5-175A59FE374D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C20B-CD36-42E7-81FE-9CDB333170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077D-6BE8-4E5F-9CA5-175A59FE374D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C20B-CD36-42E7-81FE-9CDB333170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077D-6BE8-4E5F-9CA5-175A59FE374D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DA4C20B-CD36-42E7-81FE-9CDB333170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077D-6BE8-4E5F-9CA5-175A59FE374D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C20B-CD36-42E7-81FE-9CDB333170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077D-6BE8-4E5F-9CA5-175A59FE374D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C20B-CD36-42E7-81FE-9CDB333170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077D-6BE8-4E5F-9CA5-175A59FE374D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C20B-CD36-42E7-81FE-9CDB333170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077D-6BE8-4E5F-9CA5-175A59FE374D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C20B-CD36-42E7-81FE-9CDB333170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077D-6BE8-4E5F-9CA5-175A59FE374D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C20B-CD36-42E7-81FE-9CDB333170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077D-6BE8-4E5F-9CA5-175A59FE374D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C20B-CD36-42E7-81FE-9CDB333170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598077D-6BE8-4E5F-9CA5-175A59FE374D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DA4C20B-CD36-42E7-81FE-9CDB333170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wedge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1142984"/>
            <a:ext cx="7358114" cy="128588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GOVT CHANDULAL CHANDRAKAR P.G. COLLEGE PATAN (C.G.)  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  </a:t>
            </a:r>
            <a:br>
              <a:rPr lang="en-US" sz="3600" dirty="0" smtClean="0"/>
            </a:br>
            <a:r>
              <a:rPr lang="en-US" sz="3600" dirty="0" smtClean="0"/>
              <a:t>INTEGRATED DEVELOPMENT ENVIRONMENT (IDE)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4282" y="5715016"/>
            <a:ext cx="3357586" cy="768337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GUIDED BY</a:t>
            </a:r>
          </a:p>
          <a:p>
            <a:r>
              <a:rPr lang="en-US" dirty="0" smtClean="0"/>
              <a:t>NIDHI SINGH THAKUR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7884" y="5786454"/>
            <a:ext cx="3071834" cy="696899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SUBMITTED BY</a:t>
            </a:r>
          </a:p>
          <a:p>
            <a:r>
              <a:rPr lang="en-US" dirty="0" smtClean="0"/>
              <a:t>GEETANJALI  MANDLESH</a:t>
            </a:r>
            <a:endParaRPr lang="en-US" dirty="0"/>
          </a:p>
        </p:txBody>
      </p:sp>
      <p:pic>
        <p:nvPicPr>
          <p:cNvPr id="12" name="Picture 11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7" y="857232"/>
            <a:ext cx="1000133" cy="1102776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AN IDE ?</a:t>
            </a:r>
          </a:p>
          <a:p>
            <a:r>
              <a:rPr lang="en-US" dirty="0" smtClean="0"/>
              <a:t>BENEFITS OF IDE</a:t>
            </a:r>
          </a:p>
          <a:p>
            <a:r>
              <a:rPr lang="en-US" dirty="0" smtClean="0"/>
              <a:t>ADVANTAGES OF IDE</a:t>
            </a:r>
          </a:p>
          <a:p>
            <a:r>
              <a:rPr lang="en-US" dirty="0" smtClean="0"/>
              <a:t>IDE EXAMPLES</a:t>
            </a:r>
          </a:p>
          <a:p>
            <a:r>
              <a:rPr lang="en-US" dirty="0" smtClean="0"/>
              <a:t>CONCLUSION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AN IDE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Integrated development environment (IDE) is a software application that provides comprehensive facilities to computer programmers for software development.</a:t>
            </a:r>
          </a:p>
          <a:p>
            <a:r>
              <a:rPr lang="en-US" dirty="0" smtClean="0"/>
              <a:t>IDE are the application that provides facilities to develop the other applications.</a:t>
            </a:r>
          </a:p>
          <a:p>
            <a:r>
              <a:rPr lang="en-US" dirty="0" smtClean="0"/>
              <a:t>IDEs combine the functionality of multiple programming processes into one.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IDE serves as a single environment and platform as-a-service.</a:t>
            </a:r>
          </a:p>
          <a:p>
            <a:r>
              <a:rPr lang="en-US" dirty="0" smtClean="0"/>
              <a:t>Automatically checks for errors to ensure top quality code.</a:t>
            </a:r>
          </a:p>
          <a:p>
            <a:r>
              <a:rPr lang="en-US" dirty="0" smtClean="0"/>
              <a:t>Maintain smooth development cycle.</a:t>
            </a:r>
          </a:p>
          <a:p>
            <a:r>
              <a:rPr lang="en-US" dirty="0" smtClean="0"/>
              <a:t>The main benefits of an IDE is that they offer a central interface with all the tools a developer needs.</a:t>
            </a:r>
          </a:p>
          <a:p>
            <a:r>
              <a:rPr lang="en-US" dirty="0" smtClean="0"/>
              <a:t>Including like:</a:t>
            </a:r>
          </a:p>
          <a:p>
            <a:pPr>
              <a:buNone/>
            </a:pPr>
            <a:r>
              <a:rPr lang="en-US" dirty="0" smtClean="0"/>
              <a:t>                            code editor , compiler , Debugger &amp; </a:t>
            </a:r>
          </a:p>
          <a:p>
            <a:pPr>
              <a:buNone/>
            </a:pPr>
            <a:r>
              <a:rPr lang="en-US" dirty="0" smtClean="0"/>
              <a:t>                            Automation tools.             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Less Time and effort</a:t>
            </a:r>
          </a:p>
          <a:p>
            <a:r>
              <a:rPr lang="en-US" dirty="0" smtClean="0"/>
              <a:t>Project Management</a:t>
            </a:r>
          </a:p>
          <a:p>
            <a:r>
              <a:rPr lang="en-US" dirty="0" smtClean="0"/>
              <a:t>Easy to use</a:t>
            </a:r>
          </a:p>
          <a:p>
            <a:r>
              <a:rPr lang="en-US" dirty="0" smtClean="0"/>
              <a:t>Don’t require knowledge of database</a:t>
            </a:r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INTEGRATED DEVELOPMENT ENVIRONMENT is an essential tool for </a:t>
            </a:r>
            <a:r>
              <a:rPr lang="en-US" dirty="0" smtClean="0"/>
              <a:t>businesses</a:t>
            </a:r>
          </a:p>
          <a:p>
            <a:r>
              <a:rPr lang="en-US" dirty="0" smtClean="0"/>
              <a:t>Must have understood that for aspects like increase productivity</a:t>
            </a:r>
          </a:p>
          <a:p>
            <a:r>
              <a:rPr lang="en-US" dirty="0" smtClean="0"/>
              <a:t>IDE can help you in the best possible ways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IDEs Examples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Eclipse</a:t>
            </a:r>
          </a:p>
          <a:p>
            <a:endParaRPr lang="en-US" dirty="0" smtClean="0"/>
          </a:p>
          <a:p>
            <a:r>
              <a:rPr lang="en-US" dirty="0" smtClean="0"/>
              <a:t>Turbo C++</a:t>
            </a:r>
          </a:p>
          <a:p>
            <a:endParaRPr lang="en-US" dirty="0" smtClean="0"/>
          </a:p>
          <a:p>
            <a:r>
              <a:rPr lang="en-US" dirty="0" smtClean="0"/>
              <a:t>NetBeans</a:t>
            </a:r>
          </a:p>
          <a:p>
            <a:endParaRPr lang="en-US" dirty="0" smtClean="0"/>
          </a:p>
          <a:p>
            <a:r>
              <a:rPr lang="en-US" dirty="0" smtClean="0"/>
              <a:t>Microsoft Visual Studio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X code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285992"/>
            <a:ext cx="82296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160</TotalTime>
  <Words>210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GOVT CHANDULAL CHANDRAKAR P.G. COLLEGE PATAN (C.G.)       INTEGRATED DEVELOPMENT ENVIRONMENT (IDE)</vt:lpstr>
      <vt:lpstr>CONTENT</vt:lpstr>
      <vt:lpstr>WHAT IS AN IDE ?</vt:lpstr>
      <vt:lpstr>BENEFITS OF IDE</vt:lpstr>
      <vt:lpstr>ADVANTAGES OF IDE</vt:lpstr>
      <vt:lpstr>CONCLUSION</vt:lpstr>
      <vt:lpstr>IDEs Examples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GOVT CHANDULAL CHANDRAKAR P.G. COLLEGE PATAN(C.G.)</dc:title>
  <dc:creator>acer</dc:creator>
  <cp:lastModifiedBy>acer</cp:lastModifiedBy>
  <cp:revision>29</cp:revision>
  <dcterms:created xsi:type="dcterms:W3CDTF">2023-10-21T07:31:59Z</dcterms:created>
  <dcterms:modified xsi:type="dcterms:W3CDTF">2023-10-27T06:24:03Z</dcterms:modified>
</cp:coreProperties>
</file>